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695B1-8692-4E34-AA4F-C807A2002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578053-438E-4A8D-A9E0-E9FD051DC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74F043-F3C0-4495-AD1D-8DB463C7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0E446F-9C16-4343-8D69-60EE037C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C5DC1-B82B-449B-9E67-0416BE28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514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07A5F-A95B-40E6-9B64-343BFA80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186FDB-38F2-4E73-8BD2-1B90FBD1F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0F4620-9DBF-4E47-8BEC-ECA54193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752B47-30B8-4EB7-A369-D12F07AC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3D631C-8E90-4B0A-8369-009E3A68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46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9277BD-1DF7-45F1-B5E9-93D7CF2B7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B7FFCA-344F-4040-9414-9D2CDB4D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21DE0-9425-44EC-8449-402C10AF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DF5C9-9721-4F27-944A-94BB90BB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1CECC7-97F1-4186-B0EF-56DF2FAF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66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F2DC-6688-4741-9CC4-7E19DB13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D36330-AE96-4DC5-8B96-ADF31F64F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D24259-8B01-45E5-81E6-160A59E0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AF5E2-7FE9-4D54-80C2-CDF13E7F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A9A7D4-75D2-4060-B023-71EC0618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2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9DB92-43FC-4E70-A6CA-65AB0258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6D7E70-2010-429A-920C-E1D65555A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0B905B-482E-4510-BC3B-58B99B49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C811D-2B19-4577-8DAA-AE531888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5F7E0B-1E23-45CE-AB81-EC6C2152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379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43880-3C00-4BDF-B6DC-11D6C46C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D9601-2020-417A-8CAF-8E151E332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EE460C-DEB0-410C-AD22-CDD04C1C9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B0EDA7-902F-4686-AF13-27C016B6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E7892A-7583-46E3-A94A-D7309647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1BC4A2-5300-4FC5-9D06-8E395FFA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747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BA35C-F3D6-425E-9466-232B79B5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3FC935-BBA3-4A17-811D-A0CFD0995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D8E025-D8C3-4878-B55B-70A6DCCDA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EBEE13-47C0-4F81-963A-AE16B41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C7BD26-1592-420F-B4E6-20BA5B2F6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3F27CC-02D3-4118-B0BD-F9BEDD92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F35FA2-9858-4A4C-90D8-5B6D6433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18FED5-C53E-4A78-9367-4F2DC36E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350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F8966-335F-430E-8D89-8B84CCE2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4DF84E-0FD4-4CB5-B0AF-4062AB02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35E30A-18F4-4734-B296-4E3C9590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113307-5DC4-41E7-9C92-7005DFBB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756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A5C1FA-552F-4622-B948-BE80DAD0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F40744-4E92-4A71-844A-9FBEFAEF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63D1E7-8F9F-4EF1-B955-76219D95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786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1AB5D-BAB7-4F04-95EA-F259DC57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88F202-93D7-4787-8CE5-09091D61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5EA0EA-FBC5-400E-965B-C425B9964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C38C28-5827-4781-927A-5D19BA7E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E1C371-6671-40C4-8892-05B3F02F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5FA1D-5264-42E5-BDE1-E35B539D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813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A7D7F-4809-41B4-88B1-20C3112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7D3D34-40A0-41BE-BA8B-31229991E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2EAFD7-F964-40E6-A2DE-FBE8B41FA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8C9FF4-D99B-4853-BC95-C8AD9CD1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445397-1EEA-4997-B9A9-380835DC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9C7478-387F-4ECE-8CE6-58CAF3AB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725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E2C642-BAAA-4B60-96CA-9809F02C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3FB145-5EF6-4692-9CFF-76E7A5B86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BEC44-6C0D-4F45-8108-CA4699411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32A44-737B-4BE7-9945-1BE9E4826F45}" type="datetimeFigureOut">
              <a:rPr lang="es-CO" smtClean="0"/>
              <a:t>10/01/2021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28ABD0-3ABC-4729-8B57-05CC2A67F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44C9D-2B0F-4444-A14D-22F2B3AE2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97AA-DD2E-4197-93F1-9D7298695F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95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96E81-658F-4EFF-9397-D5E76898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32610"/>
          </a:xfrm>
        </p:spPr>
        <p:txBody>
          <a:bodyPr>
            <a:normAutofit/>
          </a:bodyPr>
          <a:lstStyle/>
          <a:p>
            <a:r>
              <a:rPr lang="es-CO" dirty="0"/>
              <a:t>            </a:t>
            </a:r>
            <a:r>
              <a:rPr lang="es-CO" b="1" dirty="0"/>
              <a:t>Decálogo por la Paz con 10 ítems.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B5A5B0-83D2-4A67-9D58-4DF5A1F57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252"/>
            <a:ext cx="10515600" cy="4767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CO" sz="6600" dirty="0"/>
          </a:p>
          <a:p>
            <a:pPr marL="0" indent="0">
              <a:buNone/>
            </a:pPr>
            <a:endParaRPr lang="es-CO" sz="6600" dirty="0"/>
          </a:p>
          <a:p>
            <a:pPr marL="0" indent="0">
              <a:buNone/>
            </a:pPr>
            <a:r>
              <a:rPr lang="es-CO" sz="6600" dirty="0"/>
              <a:t>                         </a:t>
            </a:r>
          </a:p>
          <a:p>
            <a:pPr marL="0" indent="0">
              <a:buNone/>
            </a:pPr>
            <a:r>
              <a:rPr lang="es-CO" sz="6600" dirty="0"/>
              <a:t>                                                  DECALOGO POR LA PAZ.</a:t>
            </a:r>
          </a:p>
        </p:txBody>
      </p:sp>
      <p:pic>
        <p:nvPicPr>
          <p:cNvPr id="7170" name="Picture 2" descr="Amuletos de la Suerte: Guía para Elegir tu Amuleto de la Suerte">
            <a:extLst>
              <a:ext uri="{FF2B5EF4-FFF2-40B4-BE49-F238E27FC236}">
                <a16:creationId xmlns:a16="http://schemas.microsoft.com/office/drawing/2014/main" id="{071357A9-BA55-4615-A0E7-706F396D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688" y="2050004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3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29733-8FE2-412D-BF37-8E2FE7B7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820"/>
          </a:xfrm>
        </p:spPr>
        <p:txBody>
          <a:bodyPr>
            <a:normAutofit fontScale="90000"/>
          </a:bodyPr>
          <a:lstStyle/>
          <a:p>
            <a:r>
              <a:rPr lang="es-CO" dirty="0"/>
              <a:t>       </a:t>
            </a:r>
            <a:r>
              <a:rPr lang="es-CO" b="1" dirty="0"/>
              <a:t>8.  Sororidad y Defensa de las Lideresas.</a:t>
            </a:r>
          </a:p>
        </p:txBody>
      </p:sp>
      <p:pic>
        <p:nvPicPr>
          <p:cNvPr id="3074" name="Picture 2" descr="Untitled">
            <a:extLst>
              <a:ext uri="{FF2B5EF4-FFF2-40B4-BE49-F238E27FC236}">
                <a16:creationId xmlns:a16="http://schemas.microsoft.com/office/drawing/2014/main" id="{6AF1526F-2720-42BD-B646-669F0868D5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2653"/>
            <a:ext cx="2324548" cy="25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DOS/AS SOMOS PERSONAS!! | Imagenes de los derechos, Diversidad cultural  para niños, Interculturalidad">
            <a:extLst>
              <a:ext uri="{FF2B5EF4-FFF2-40B4-BE49-F238E27FC236}">
                <a16:creationId xmlns:a16="http://schemas.microsoft.com/office/drawing/2014/main" id="{5E2E0A4B-644C-4939-BB3F-BAD437517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04" y="1212925"/>
            <a:ext cx="4877696" cy="49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otodología de la educacion popular feminista">
            <a:extLst>
              <a:ext uri="{FF2B5EF4-FFF2-40B4-BE49-F238E27FC236}">
                <a16:creationId xmlns:a16="http://schemas.microsoft.com/office/drawing/2014/main" id="{05EF46A4-1CAF-48A5-82C1-3A9F39FC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6" y="444526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elebrando un año de SORORIDAD: malabareando entre niños y profesión! -  Diario Tiempo Digital">
            <a:extLst>
              <a:ext uri="{FF2B5EF4-FFF2-40B4-BE49-F238E27FC236}">
                <a16:creationId xmlns:a16="http://schemas.microsoft.com/office/drawing/2014/main" id="{82021348-4476-4A0B-B449-1C17A961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86" y="1132654"/>
            <a:ext cx="2619375" cy="25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nual de Técnicas Participativas">
            <a:extLst>
              <a:ext uri="{FF2B5EF4-FFF2-40B4-BE49-F238E27FC236}">
                <a16:creationId xmlns:a16="http://schemas.microsoft.com/office/drawing/2014/main" id="{90E3C3CF-FE7F-419C-9B6F-10E7319F6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83" y="4047229"/>
            <a:ext cx="2628900" cy="21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2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2EA63-757D-4151-880E-06DA21BE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         9.  Defensa de la Vida y Justicia Social</a:t>
            </a:r>
            <a:r>
              <a:rPr lang="es-CO" dirty="0"/>
              <a:t>.</a:t>
            </a:r>
          </a:p>
        </p:txBody>
      </p:sp>
      <p:pic>
        <p:nvPicPr>
          <p:cNvPr id="4098" name="Picture 2" descr="La vulnerabilidad en la que trabajan quienes no deben laborar: niñas, niños  y adolescentes trabajadores en riesgo durante pandemia por COVID-19 -  ZonaDocs">
            <a:extLst>
              <a:ext uri="{FF2B5EF4-FFF2-40B4-BE49-F238E27FC236}">
                <a16:creationId xmlns:a16="http://schemas.microsoft.com/office/drawing/2014/main" id="{B8C263FC-6004-4C60-BF98-E7342E488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26372"/>
            <a:ext cx="2828925" cy="21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iñas y adolescentes en condiciones de trabajo informal, son propensas a  vivir dobles jornadas y abuso sexual infantil: CODENI - ZonaDocs">
            <a:extLst>
              <a:ext uri="{FF2B5EF4-FFF2-40B4-BE49-F238E27FC236}">
                <a16:creationId xmlns:a16="http://schemas.microsoft.com/office/drawing/2014/main" id="{4C1B8894-5599-425F-B5F1-5A9848D2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12" y="1226372"/>
            <a:ext cx="2952525" cy="21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lianzas Estratégicas en la Diversidad: Un camino hacia la sororidad">
            <a:extLst>
              <a:ext uri="{FF2B5EF4-FFF2-40B4-BE49-F238E27FC236}">
                <a16:creationId xmlns:a16="http://schemas.microsoft.com/office/drawing/2014/main" id="{81EC1772-CC70-49E5-A860-85B25978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764812"/>
            <a:ext cx="2828925" cy="25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Que es la justicia. Ensayo y análisis (página 2) - Monografias.com">
            <a:extLst>
              <a:ext uri="{FF2B5EF4-FFF2-40B4-BE49-F238E27FC236}">
                <a16:creationId xmlns:a16="http://schemas.microsoft.com/office/drawing/2014/main" id="{439B4F3C-2B45-450B-A497-80230F80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26372"/>
            <a:ext cx="3181350" cy="50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ágenes del Día Mundial de la Justicia Social">
            <a:extLst>
              <a:ext uri="{FF2B5EF4-FFF2-40B4-BE49-F238E27FC236}">
                <a16:creationId xmlns:a16="http://schemas.microsoft.com/office/drawing/2014/main" id="{D47C8900-3766-4ABE-86C5-58C6E1B9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7" y="3764813"/>
            <a:ext cx="2933700" cy="25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35F50-2E86-4F96-8F46-B56FD00B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</p:spPr>
        <p:txBody>
          <a:bodyPr>
            <a:normAutofit fontScale="90000"/>
          </a:bodyPr>
          <a:lstStyle/>
          <a:p>
            <a:r>
              <a:rPr lang="es-CO" dirty="0"/>
              <a:t>                       </a:t>
            </a:r>
            <a:r>
              <a:rPr lang="es-CO" b="1" dirty="0"/>
              <a:t>10.  Reconciliación.</a:t>
            </a:r>
          </a:p>
        </p:txBody>
      </p:sp>
      <p:pic>
        <p:nvPicPr>
          <p:cNvPr id="5124" name="Picture 4" descr="JUNTOS POR LOS NIÑOS POLICÍA NACIONAL, UN COMPROMISO DE CORAZÓN">
            <a:extLst>
              <a:ext uri="{FF2B5EF4-FFF2-40B4-BE49-F238E27FC236}">
                <a16:creationId xmlns:a16="http://schemas.microsoft.com/office/drawing/2014/main" id="{CD1A92A3-AD2D-44D0-80EE-9E89D79A28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5" y="4001846"/>
            <a:ext cx="2857500" cy="229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propósito del Código Nacional de Policía y Convivencia Ciudadana *  Joanpa.com">
            <a:extLst>
              <a:ext uri="{FF2B5EF4-FFF2-40B4-BE49-F238E27FC236}">
                <a16:creationId xmlns:a16="http://schemas.microsoft.com/office/drawing/2014/main" id="{50AC9B1F-D21B-43AA-A9DA-4E967485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11" y="1244357"/>
            <a:ext cx="4082360" cy="20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rabajo | Archidiócesis de Sevilla">
            <a:extLst>
              <a:ext uri="{FF2B5EF4-FFF2-40B4-BE49-F238E27FC236}">
                <a16:creationId xmlns:a16="http://schemas.microsoft.com/office/drawing/2014/main" id="{4C304E6F-2A55-4FD2-AE85-4EAFCED3F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11" y="4001845"/>
            <a:ext cx="4105834" cy="22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olombia | UNICEF Colombia">
            <a:extLst>
              <a:ext uri="{FF2B5EF4-FFF2-40B4-BE49-F238E27FC236}">
                <a16:creationId xmlns:a16="http://schemas.microsoft.com/office/drawing/2014/main" id="{79968B7C-4964-40D6-A7C3-4511F1B46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55" y="1244357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conocimiento - Comisión de la Verdad Colombia">
            <a:extLst>
              <a:ext uri="{FF2B5EF4-FFF2-40B4-BE49-F238E27FC236}">
                <a16:creationId xmlns:a16="http://schemas.microsoft.com/office/drawing/2014/main" id="{9FF2B8E5-02A1-4A3B-BE21-EF4BF376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7" y="1539631"/>
            <a:ext cx="273843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LAS EXPRESIONES ARTÍSTICAS DEL COLECTIVO CULTURAL SEMILLAS DE RECONCILIACIÓN  CONSTRUCTORAS DE PAZ Y RECONCILIACIÓN AUTORA: N">
            <a:extLst>
              <a:ext uri="{FF2B5EF4-FFF2-40B4-BE49-F238E27FC236}">
                <a16:creationId xmlns:a16="http://schemas.microsoft.com/office/drawing/2014/main" id="{65A39839-95BE-40B0-96F5-D358DAEA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56" y="4001844"/>
            <a:ext cx="2247900" cy="22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AF0E8-BA95-4342-AFA7-D7C3B951E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143966"/>
          </a:xfrm>
        </p:spPr>
        <p:txBody>
          <a:bodyPr/>
          <a:lstStyle/>
          <a:p>
            <a:r>
              <a:rPr lang="es-CO" dirty="0"/>
              <a:t>DECALOGO POR LA PAZ.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BBA874-42B6-49ED-ACA7-291BAA7F7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27847"/>
            <a:ext cx="9144000" cy="559397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CO" b="1" dirty="0"/>
              <a:t>Reconocimiento propio y del otro.</a:t>
            </a:r>
          </a:p>
          <a:p>
            <a:pPr marL="457200" indent="-457200">
              <a:buAutoNum type="arabicPeriod"/>
            </a:pPr>
            <a:r>
              <a:rPr lang="es-CO" b="1" dirty="0"/>
              <a:t>Perdón y Reparación Integral.</a:t>
            </a:r>
          </a:p>
          <a:p>
            <a:pPr marL="457200" indent="-457200">
              <a:buAutoNum type="arabicPeriod"/>
            </a:pPr>
            <a:r>
              <a:rPr lang="es-CO" b="1" dirty="0"/>
              <a:t>Compromiso Social y Político, No Repetición.</a:t>
            </a:r>
          </a:p>
          <a:p>
            <a:pPr marL="457200" indent="-457200">
              <a:buAutoNum type="arabicPeriod"/>
            </a:pPr>
            <a:r>
              <a:rPr lang="es-CO" b="1" dirty="0"/>
              <a:t>Programación Mental.</a:t>
            </a:r>
          </a:p>
          <a:p>
            <a:pPr marL="457200" indent="-457200">
              <a:buAutoNum type="arabicPeriod"/>
            </a:pPr>
            <a:r>
              <a:rPr lang="es-CO" b="1" dirty="0"/>
              <a:t>Ni Amigos, Ni enemigos de la Paz.</a:t>
            </a:r>
          </a:p>
          <a:p>
            <a:pPr marL="457200" indent="-457200">
              <a:buAutoNum type="arabicPeriod"/>
            </a:pPr>
            <a:r>
              <a:rPr lang="es-CO" b="1" dirty="0"/>
              <a:t>Educación.</a:t>
            </a:r>
          </a:p>
          <a:p>
            <a:pPr marL="457200" indent="-457200">
              <a:buAutoNum type="arabicPeriod"/>
            </a:pPr>
            <a:r>
              <a:rPr lang="es-CO" b="1" dirty="0"/>
              <a:t>Trabajar Verdad y Memoria Histórica.</a:t>
            </a:r>
          </a:p>
          <a:p>
            <a:pPr marL="457200" indent="-457200">
              <a:buAutoNum type="arabicPeriod"/>
            </a:pPr>
            <a:r>
              <a:rPr lang="es-CO" b="1" dirty="0"/>
              <a:t>Sororidad y Defensa de Lideresas.</a:t>
            </a:r>
          </a:p>
          <a:p>
            <a:pPr marL="457200" indent="-457200">
              <a:buAutoNum type="arabicPeriod"/>
            </a:pPr>
            <a:r>
              <a:rPr lang="es-CO" b="1" dirty="0"/>
              <a:t>Defensa de la Vida, la Justicia Social.</a:t>
            </a:r>
          </a:p>
          <a:p>
            <a:pPr marL="457200" indent="-457200">
              <a:buAutoNum type="arabicPeriod"/>
            </a:pPr>
            <a:r>
              <a:rPr lang="es-CO" b="1" dirty="0"/>
              <a:t>Reconciliación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805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0EF3C-A302-47F6-A3A2-64F02DEB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         1.  Reconocimiento Propio y del Otro.</a:t>
            </a:r>
          </a:p>
        </p:txBody>
      </p:sp>
      <p:pic>
        <p:nvPicPr>
          <p:cNvPr id="4" name="Marcador de contenido 3" descr="Pin on babys">
            <a:extLst>
              <a:ext uri="{FF2B5EF4-FFF2-40B4-BE49-F238E27FC236}">
                <a16:creationId xmlns:a16="http://schemas.microsoft.com/office/drawing/2014/main" id="{76ED2D12-213B-40BE-9E4A-DA76545B4F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4" y="914400"/>
            <a:ext cx="2284117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5F60B2-5713-40B8-90C4-5058F17DBC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92" y="914400"/>
            <a:ext cx="2284116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Yo soy...">
            <a:extLst>
              <a:ext uri="{FF2B5EF4-FFF2-40B4-BE49-F238E27FC236}">
                <a16:creationId xmlns:a16="http://schemas.microsoft.com/office/drawing/2014/main" id="{E4523378-BA4E-43D9-881D-076151089A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76" y="3611208"/>
            <a:ext cx="2284116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Qué refleja el espejo? - Mi Devocional">
            <a:extLst>
              <a:ext uri="{FF2B5EF4-FFF2-40B4-BE49-F238E27FC236}">
                <a16:creationId xmlns:a16="http://schemas.microsoft.com/office/drawing/2014/main" id="{94645465-EDBF-40F3-8A10-A874759A4E9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75" y="3978275"/>
            <a:ext cx="2428875" cy="243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BC445E3-F5FE-4F2F-B163-5F1F4B7FEAF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90" y="995716"/>
            <a:ext cx="1981200" cy="2433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91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633A0-6A55-491C-BB62-DE591BA7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094"/>
          </a:xfrm>
        </p:spPr>
        <p:txBody>
          <a:bodyPr>
            <a:normAutofit fontScale="90000"/>
          </a:bodyPr>
          <a:lstStyle/>
          <a:p>
            <a:r>
              <a:rPr lang="es-CO" dirty="0"/>
              <a:t>          2. </a:t>
            </a:r>
            <a:r>
              <a:rPr lang="es-CO" b="1" dirty="0"/>
              <a:t>Perdón y Reparación Integral.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620607-3058-43B6-8B41-0B5D5952DB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8589"/>
            <a:ext cx="2143125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Enseña a tu hijo a ofrecer disculpas sin tener que bajar la cabeza - Eres  Mamá">
            <a:extLst>
              <a:ext uri="{FF2B5EF4-FFF2-40B4-BE49-F238E27FC236}">
                <a16:creationId xmlns:a16="http://schemas.microsoft.com/office/drawing/2014/main" id="{D4F479C1-CDFA-44AF-8C6F-BE58ACDD78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69" y="1369563"/>
            <a:ext cx="20002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2A7FC3-4253-454E-A4A8-D43B37AB4C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917" y="1007613"/>
            <a:ext cx="200025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Al pueblo… | Reinserción y Reparación">
            <a:extLst>
              <a:ext uri="{FF2B5EF4-FFF2-40B4-BE49-F238E27FC236}">
                <a16:creationId xmlns:a16="http://schemas.microsoft.com/office/drawing/2014/main" id="{E2CF0199-F1FA-4675-92CD-3736CD4F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3840795"/>
            <a:ext cx="6011566" cy="26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B9686-4AAA-431D-A0B2-F1D9C20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884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        3.  Compromiso Social y Político.</a:t>
            </a:r>
            <a:br>
              <a:rPr lang="es-CO" b="1" dirty="0"/>
            </a:br>
            <a:r>
              <a:rPr lang="es-CO" b="1" dirty="0"/>
              <a:t>                         No Repetición</a:t>
            </a:r>
            <a:r>
              <a:rPr lang="es-CO" dirty="0"/>
              <a:t>.</a:t>
            </a:r>
          </a:p>
        </p:txBody>
      </p:sp>
      <p:pic>
        <p:nvPicPr>
          <p:cNvPr id="4" name="Marcador de contenido 3" descr="AMEI-WAECE">
            <a:extLst>
              <a:ext uri="{FF2B5EF4-FFF2-40B4-BE49-F238E27FC236}">
                <a16:creationId xmlns:a16="http://schemas.microsoft.com/office/drawing/2014/main" id="{9CFD534D-53FF-4AFC-843C-6141EDA0E3B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95" y="1420009"/>
            <a:ext cx="3236651" cy="200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Situaciones Didácticas de Ciencias para Preescolar | 2020">
            <a:extLst>
              <a:ext uri="{FF2B5EF4-FFF2-40B4-BE49-F238E27FC236}">
                <a16:creationId xmlns:a16="http://schemas.microsoft.com/office/drawing/2014/main" id="{45361508-CD45-4567-861E-9F1B3F1F62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3948"/>
            <a:ext cx="5612130" cy="317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Nexos | Sociedad, ciencia y literatura | Page 16">
            <a:extLst>
              <a:ext uri="{FF2B5EF4-FFF2-40B4-BE49-F238E27FC236}">
                <a16:creationId xmlns:a16="http://schemas.microsoft.com/office/drawing/2014/main" id="{D3B6C40A-5243-434F-B89D-3489739A6B8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95" y="4051150"/>
            <a:ext cx="3236651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76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75D4E-EA15-4099-9B1D-055E010A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/>
          </a:bodyPr>
          <a:lstStyle/>
          <a:p>
            <a:r>
              <a:rPr lang="es-CO" dirty="0"/>
              <a:t>                </a:t>
            </a:r>
            <a:r>
              <a:rPr lang="es-CO" sz="4000" b="1" dirty="0"/>
              <a:t>4.  Programación Mental.</a:t>
            </a:r>
          </a:p>
        </p:txBody>
      </p:sp>
      <p:pic>
        <p:nvPicPr>
          <p:cNvPr id="4" name="Marcador de contenido 3" descr="ᐈ Niño viendose en el espejo para colorear imágenes de stock, vectores  verse al espejo | descargar en Depositphotos®">
            <a:extLst>
              <a:ext uri="{FF2B5EF4-FFF2-40B4-BE49-F238E27FC236}">
                <a16:creationId xmlns:a16="http://schemas.microsoft.com/office/drawing/2014/main" id="{DF18F486-884D-4D98-8F0C-FF9CEE89D62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34" y="1215615"/>
            <a:ext cx="3519151" cy="249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Neuronas espejo y su relación con niños con autismo">
            <a:extLst>
              <a:ext uri="{FF2B5EF4-FFF2-40B4-BE49-F238E27FC236}">
                <a16:creationId xmlns:a16="http://schemas.microsoft.com/office/drawing/2014/main" id="{71FB1595-96D1-4A25-ABB7-E026D12DE6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05" y="1215615"/>
            <a:ext cx="3519152" cy="249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9 aplicaciones para crear mapas conceptuales - Infobae">
            <a:extLst>
              <a:ext uri="{FF2B5EF4-FFF2-40B4-BE49-F238E27FC236}">
                <a16:creationId xmlns:a16="http://schemas.microsoft.com/office/drawing/2014/main" id="{FA92E667-EB12-4A06-B11A-2C390D31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85" y="3894268"/>
            <a:ext cx="4281543" cy="275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9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3EEAA-885B-4EAB-A76E-48EDC736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124"/>
          </a:xfrm>
        </p:spPr>
        <p:txBody>
          <a:bodyPr>
            <a:normAutofit fontScale="90000"/>
          </a:bodyPr>
          <a:lstStyle/>
          <a:p>
            <a:r>
              <a:rPr lang="es-CO" dirty="0"/>
              <a:t>       </a:t>
            </a:r>
            <a:r>
              <a:rPr lang="es-CO" b="1" dirty="0"/>
              <a:t>5.   Ni Amigos, Ni Enemigos de la Paz.</a:t>
            </a:r>
          </a:p>
        </p:txBody>
      </p:sp>
      <p:pic>
        <p:nvPicPr>
          <p:cNvPr id="4" name="Marcador de contenido 3" descr="Unidades Didácticas Descarga Gratuita - Rincones del Jardín | Unidad  didactica infantil, Unidad didactica, Didactico">
            <a:extLst>
              <a:ext uri="{FF2B5EF4-FFF2-40B4-BE49-F238E27FC236}">
                <a16:creationId xmlns:a16="http://schemas.microsoft.com/office/drawing/2014/main" id="{0447417B-F2EC-40A7-9144-3BF52B312B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7" y="2194223"/>
            <a:ext cx="2706109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Dos Niños, Amigos De Boxeo, Dibujos Animados. Fotos, Retratos, Imágenes Y  Fotografía De Archivo Libres De Derecho. Image 8979875.">
            <a:extLst>
              <a:ext uri="{FF2B5EF4-FFF2-40B4-BE49-F238E27FC236}">
                <a16:creationId xmlns:a16="http://schemas.microsoft.com/office/drawing/2014/main" id="{8F99DED7-4714-4F76-BF3D-BE383395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58" y="1291927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ágenes de Ninos Enfadados | Vectores, fotos de stock y PSD gratuitos">
            <a:extLst>
              <a:ext uri="{FF2B5EF4-FFF2-40B4-BE49-F238E27FC236}">
                <a16:creationId xmlns:a16="http://schemas.microsoft.com/office/drawing/2014/main" id="{53B2B848-683D-46CF-8953-9F6C34D1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28" y="3565823"/>
            <a:ext cx="5962650" cy="30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ño Gritando Amigo Vector | Imágenes premium de alta resolución">
            <a:extLst>
              <a:ext uri="{FF2B5EF4-FFF2-40B4-BE49-F238E27FC236}">
                <a16:creationId xmlns:a16="http://schemas.microsoft.com/office/drawing/2014/main" id="{ADE3E2AD-9AB7-4031-9F2E-9CFCE6524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71" y="1038072"/>
            <a:ext cx="2143125" cy="25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8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3CFD6-5D4E-4FB9-9C23-D7164694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578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                              6.  Educación.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CE03706-438A-45E1-A1B6-7130CAA6EA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24" y="1128507"/>
            <a:ext cx="3357788" cy="230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ÁGENES EDUCATIVAS ® Frases educativas y didácticas para niños">
            <a:extLst>
              <a:ext uri="{FF2B5EF4-FFF2-40B4-BE49-F238E27FC236}">
                <a16:creationId xmlns:a16="http://schemas.microsoft.com/office/drawing/2014/main" id="{F7E044F1-EE41-46AB-91CE-D72B8FD00D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16" y="1128507"/>
            <a:ext cx="3357788" cy="230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inco de los mejores juegos con tarjetas didácticas para enseñar inglés a  niños pequeños - Tea Time Monkeys">
            <a:extLst>
              <a:ext uri="{FF2B5EF4-FFF2-40B4-BE49-F238E27FC236}">
                <a16:creationId xmlns:a16="http://schemas.microsoft.com/office/drawing/2014/main" id="{5C517D81-8D4D-49D7-900D-7E08B5DE50B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49" y="3429000"/>
            <a:ext cx="5612130" cy="3063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23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823D2-5E05-46B6-A8DC-434D3B84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790"/>
          </a:xfrm>
        </p:spPr>
        <p:txBody>
          <a:bodyPr>
            <a:normAutofit fontScale="90000"/>
          </a:bodyPr>
          <a:lstStyle/>
          <a:p>
            <a:r>
              <a:rPr lang="es-CO" dirty="0"/>
              <a:t>    </a:t>
            </a:r>
            <a:r>
              <a:rPr lang="es-CO" b="1" dirty="0"/>
              <a:t>7.  Trabajar Verdad y Memoria Histórica.</a:t>
            </a:r>
          </a:p>
        </p:txBody>
      </p:sp>
      <p:pic>
        <p:nvPicPr>
          <p:cNvPr id="2050" name="Picture 2" descr="Proyecto '1000 Voces': las mujeres cuentan sus historias de guerra |  ¡PACIFISTA!">
            <a:extLst>
              <a:ext uri="{FF2B5EF4-FFF2-40B4-BE49-F238E27FC236}">
                <a16:creationId xmlns:a16="http://schemas.microsoft.com/office/drawing/2014/main" id="{EB689DEF-203C-4A32-9484-49831E1CB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76551"/>
            <a:ext cx="3163645" cy="21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guerra y la paz según los niños | ¡PACIFISTA!">
            <a:extLst>
              <a:ext uri="{FF2B5EF4-FFF2-40B4-BE49-F238E27FC236}">
                <a16:creationId xmlns:a16="http://schemas.microsoft.com/office/drawing/2014/main" id="{841903B2-9A03-445E-85F5-531EC088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2" y="4063999"/>
            <a:ext cx="3178942" cy="22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 Sala Amarilla: Cómo abordar el Día de la Memoria en el Nivel Inicial">
            <a:extLst>
              <a:ext uri="{FF2B5EF4-FFF2-40B4-BE49-F238E27FC236}">
                <a16:creationId xmlns:a16="http://schemas.microsoft.com/office/drawing/2014/main" id="{31B2A5AE-16E4-4496-8D24-FF291AA1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22" y="3923341"/>
            <a:ext cx="2771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 guerra y la paz según los niños | ¡PACIFISTA!">
            <a:extLst>
              <a:ext uri="{FF2B5EF4-FFF2-40B4-BE49-F238E27FC236}">
                <a16:creationId xmlns:a16="http://schemas.microsoft.com/office/drawing/2014/main" id="{D20A8985-5D9A-4360-8EBB-98EC3493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63" y="4063997"/>
            <a:ext cx="2771775" cy="22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ista de Memoria, reparación simbólica y arte: la memoria como parte de la  verdad | Foro, Revista de Derecho">
            <a:extLst>
              <a:ext uri="{FF2B5EF4-FFF2-40B4-BE49-F238E27FC236}">
                <a16:creationId xmlns:a16="http://schemas.microsoft.com/office/drawing/2014/main" id="{7548068A-6B7D-41F9-9FCC-CD049E71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64" y="1176551"/>
            <a:ext cx="2771775" cy="21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guerra que no hemos visto” and the activation of speech">
            <a:extLst>
              <a:ext uri="{FF2B5EF4-FFF2-40B4-BE49-F238E27FC236}">
                <a16:creationId xmlns:a16="http://schemas.microsoft.com/office/drawing/2014/main" id="{72BF006A-A9E4-44BF-A630-1A29637F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59" y="1176551"/>
            <a:ext cx="2826738" cy="214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10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164</Words>
  <Application>Microsoft Office PowerPoint</Application>
  <PresentationFormat>Panorámica</PresentationFormat>
  <Paragraphs>26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            Decálogo por la Paz con 10 ítems.</vt:lpstr>
      <vt:lpstr>DECALOGO POR LA PAZ.</vt:lpstr>
      <vt:lpstr>         1.  Reconocimiento Propio y del Otro.</vt:lpstr>
      <vt:lpstr>          2. Perdón y Reparación Integral. </vt:lpstr>
      <vt:lpstr>        3.  Compromiso Social y Político.                          No Repetición.</vt:lpstr>
      <vt:lpstr>                4.  Programación Mental.</vt:lpstr>
      <vt:lpstr>       5.   Ni Amigos, Ni Enemigos de la Paz.</vt:lpstr>
      <vt:lpstr>                              6.  Educación.</vt:lpstr>
      <vt:lpstr>    7.  Trabajar Verdad y Memoria Histórica.</vt:lpstr>
      <vt:lpstr>       8.  Sororidad y Defensa de las Lideresas.</vt:lpstr>
      <vt:lpstr>         9.  Defensa de la Vida y Justicia Social.</vt:lpstr>
      <vt:lpstr>                       10.  Reconciliación.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DECALOGO POR LA PAZ.</dc:title>
  <dc:creator>veeduriasaludcartago@gmail.com</dc:creator>
  <cp:lastModifiedBy>veeduriasaludcartago@gmail.com</cp:lastModifiedBy>
  <cp:revision>15</cp:revision>
  <dcterms:created xsi:type="dcterms:W3CDTF">2021-01-10T17:45:26Z</dcterms:created>
  <dcterms:modified xsi:type="dcterms:W3CDTF">2021-01-10T21:36:20Z</dcterms:modified>
</cp:coreProperties>
</file>